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"/>
  </p:notesMasterIdLst>
  <p:sldIdLst>
    <p:sldId id="287" r:id="rId2"/>
  </p:sldIdLst>
  <p:sldSz cx="7589838" cy="1069816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F06BA"/>
    <a:srgbClr val="EA5DED"/>
    <a:srgbClr val="FF52DE"/>
    <a:srgbClr val="CCFF99"/>
    <a:srgbClr val="A8A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853" autoAdjust="0"/>
    <p:restoredTop sz="94660"/>
  </p:normalViewPr>
  <p:slideViewPr>
    <p:cSldViewPr snapToGrid="0">
      <p:cViewPr>
        <p:scale>
          <a:sx n="90" d="100"/>
          <a:sy n="90" d="100"/>
        </p:scale>
        <p:origin x="-1890" y="-192"/>
      </p:cViewPr>
      <p:guideLst>
        <p:guide orient="horz" pos="3369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8E8F73-471C-41E5-A284-B1FA51ABC370}" type="datetimeFigureOut">
              <a:rPr lang="en-US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09800" y="1241425"/>
            <a:ext cx="23749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  <a:endParaRPr lang="en-US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2C523-3489-45FD-AF15-C71588F5A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4130680"/>
            <a:ext cx="2964780" cy="65674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75" y="-1442"/>
            <a:ext cx="7591813" cy="1069960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78232" y="2699349"/>
            <a:ext cx="4688554" cy="1878662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06233" y="3854529"/>
            <a:ext cx="5404465" cy="51362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F5323-E0B0-425D-BB79-96BFCE48E3CA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4D241-3D6D-4E10-A7C3-7A9BD1CCF0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B4684-AD09-47DC-8EA8-7E4504486423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DF702-AE00-4722-BD46-BA000007D6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2632" y="428424"/>
            <a:ext cx="1707714" cy="729802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92" y="428424"/>
            <a:ext cx="4996643" cy="729802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E6168-CCDA-4940-B885-8D8CA6B8315C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3CD8E-3311-4095-A4F2-3514045D9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AADAE-45C0-429C-A568-610A0CD9DD79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05BEC-7D76-4866-B463-FC05E8173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975" y="-1442"/>
            <a:ext cx="7591813" cy="1069960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4130680"/>
            <a:ext cx="2964780" cy="6567483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80130" y="2693631"/>
            <a:ext cx="4690520" cy="188365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009448" y="3850440"/>
            <a:ext cx="5403965" cy="5135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AC79D-80E8-4770-96F3-ABD9949079F0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12BB-7AC8-4105-826F-D774637C0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086" y="1711706"/>
            <a:ext cx="2656443" cy="5791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177" y="1711706"/>
            <a:ext cx="2656443" cy="5791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95250-C618-4005-A3FD-A2BA75246C75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8F8D7-843A-4060-AE14-74CC14680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6" y="1711706"/>
            <a:ext cx="2656443" cy="85585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923" y="2654804"/>
            <a:ext cx="2656443" cy="4849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1177" y="1711706"/>
            <a:ext cx="2656443" cy="85585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1177" y="2654804"/>
            <a:ext cx="2656443" cy="4849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B4ED1-F132-45C9-9EFF-CDF53ADC6747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5C85-AD11-4A02-9DD0-E32E2881A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92D51-C071-45EC-8707-6EF4E9C74484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75069-A0F4-4130-96A2-F91D15C6D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6BF75-E28C-4665-875D-85C980F7DC58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313A1-A6AB-4F9F-8F2D-F2D039B00D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4130680"/>
            <a:ext cx="2964780" cy="65674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2143164" y="2143168"/>
            <a:ext cx="10698163" cy="641183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51519" y="2458648"/>
            <a:ext cx="4326208" cy="1699456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294" y="4085382"/>
            <a:ext cx="3160589" cy="51863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077347" y="3515176"/>
            <a:ext cx="4809852" cy="972341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90E77-D214-4B69-8013-91191CE836E0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D89AF6-091A-476C-B8F7-E53F2AB9A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683996" y="0"/>
            <a:ext cx="5905843" cy="10698163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4130680"/>
            <a:ext cx="2964780" cy="65674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875037"/>
            <a:ext cx="2964780" cy="28231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57117" y="2679222"/>
            <a:ext cx="4553903" cy="135317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49128" y="3401524"/>
            <a:ext cx="5060344" cy="115540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4BD01-ECBE-4789-8FAA-43D5486F6D21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0E26D-AF2A-4EE9-9EBC-4BDBA7866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977" y="7878754"/>
            <a:ext cx="2966758" cy="281941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75" y="7879783"/>
            <a:ext cx="7591813" cy="281838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085" y="570569"/>
            <a:ext cx="6242642" cy="855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5" y="1716930"/>
            <a:ext cx="6242642" cy="558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66977" y="9157627"/>
            <a:ext cx="1806381" cy="313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00192B-A25E-4DF4-AAC3-F518D98ACBE4}" type="datetimeFigureOut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9659" y="9804500"/>
            <a:ext cx="3921416" cy="4279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154" y="9626197"/>
            <a:ext cx="417441" cy="78453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02C6B-90B2-4A1A-BFA1-AB0F557CDB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: มุมมน 9"/>
          <p:cNvSpPr/>
          <p:nvPr/>
        </p:nvSpPr>
        <p:spPr>
          <a:xfrm>
            <a:off x="2171700" y="0"/>
            <a:ext cx="5372100" cy="485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จดหมายข่าว</a:t>
            </a:r>
            <a:endParaRPr lang="en-US" sz="2400" b="1" dirty="0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227013" y="1150938"/>
            <a:ext cx="7118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1" y="666113"/>
            <a:ext cx="52673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องค์การบริหารส่วนตำบล</a:t>
            </a:r>
            <a:r>
              <a:rPr lang="th-TH" sz="24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ปันแต</a:t>
            </a:r>
            <a:endParaRPr lang="th-TH" sz="2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865" y="9311234"/>
            <a:ext cx="3845756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องค์การบริหารส่วนตำบล</a:t>
            </a:r>
            <a:r>
              <a:rPr lang="th-TH" sz="1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ปันแต</a:t>
            </a:r>
            <a:r>
              <a:rPr lang="th-TH" sz="1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lain" startAt="168"/>
              <a:defRPr/>
            </a:pPr>
            <a:r>
              <a:rPr lang="th-TH" sz="1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หมู่ที่  5  ตำบล</a:t>
            </a:r>
            <a:r>
              <a:rPr lang="th-TH" sz="1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ปันแต</a:t>
            </a:r>
            <a:r>
              <a:rPr lang="th-TH" sz="1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อำเภอควนขนุน จังหวัดพัทลุง 93110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โทรศัพท์/โทรสาร 0-7467-2686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องค์การบริหารส่วนตำบล</a:t>
            </a:r>
            <a:r>
              <a:rPr lang="th-TH" sz="1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ปันแต</a:t>
            </a:r>
            <a:endParaRPr lang="th-TH" sz="1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www.pantae.go.th </a:t>
            </a:r>
            <a:endParaRPr lang="th-TH" sz="1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2366427" y="1284370"/>
            <a:ext cx="2838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&lt;&lt;&lt;</a:t>
            </a: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โครงการพัฒนาวัด พัฒนาคน</a:t>
            </a:r>
            <a:r>
              <a:rPr lang="en-US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&gt;&gt;&gt;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206" name="AutoShape 2" descr="ผลการค้นหารูปภาพสำหรับ แหล่งท่องเที่ยวเมืองพัทลุ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cs typeface="KodchiangUPC" pitchFamily="18" charset="-34"/>
            </a:endParaRPr>
          </a:p>
        </p:txBody>
      </p:sp>
      <p:pic>
        <p:nvPicPr>
          <p:cNvPr id="8207" name="Picture 3" descr="C:\Users\Administrator\Pictures\1dlz_J05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47288"/>
            <a:ext cx="33178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รูปภาพ 33" descr="D:\ตรา อบต.ปันแต สำหรับทำลายน้ำ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14138" r="20345" b="28621"/>
          <a:stretch/>
        </p:blipFill>
        <p:spPr bwMode="auto">
          <a:xfrm>
            <a:off x="495300" y="200752"/>
            <a:ext cx="1314450" cy="1314450"/>
          </a:xfrm>
          <a:prstGeom prst="ellipse">
            <a:avLst/>
          </a:prstGeom>
          <a:ln w="63500" cap="rnd">
            <a:solidFill>
              <a:srgbClr val="EA5DE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09" name="TextBox 3"/>
          <p:cNvSpPr txBox="1">
            <a:spLocks noChangeArrowheads="1"/>
          </p:cNvSpPr>
          <p:nvPr/>
        </p:nvSpPr>
        <p:spPr bwMode="auto">
          <a:xfrm>
            <a:off x="536354" y="1716664"/>
            <a:ext cx="15113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600" b="1" dirty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กิจกรรม 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ฟังเทศน์ 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          ฟังธรรม (วัดสุนทรา</a:t>
            </a:r>
            <a:r>
              <a:rPr lang="th-TH" sz="1600" b="1" dirty="0" err="1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วาส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1600" b="1" dirty="0">
              <a:solidFill>
                <a:srgbClr val="0F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6829" y="4305249"/>
            <a:ext cx="1530350" cy="5531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กิจกรรมนมัสการ</a:t>
            </a:r>
            <a:r>
              <a:rPr lang="th-TH" sz="1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พระอุดม</a:t>
            </a:r>
            <a:r>
              <a:rPr lang="th-TH" sz="1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ปิฎก(วัดสุนทรา</a:t>
            </a:r>
            <a:r>
              <a:rPr lang="th-TH" sz="16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วาส</a:t>
            </a:r>
            <a:r>
              <a:rPr lang="th-TH" sz="1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1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212" name="TextBox 12"/>
          <p:cNvSpPr txBox="1">
            <a:spLocks noChangeArrowheads="1"/>
          </p:cNvSpPr>
          <p:nvPr/>
        </p:nvSpPr>
        <p:spPr bwMode="auto">
          <a:xfrm>
            <a:off x="2984889" y="1748895"/>
            <a:ext cx="1757765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กิจกรรมจิต</a:t>
            </a:r>
            <a:r>
              <a:rPr lang="th-TH" sz="1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อาสา</a:t>
            </a:r>
            <a:r>
              <a:rPr lang="th-TH" sz="1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พัฒนา                                        (วัดควนปันตาราม)</a:t>
            </a:r>
            <a:endParaRPr lang="th-TH" sz="1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" y="2301440"/>
            <a:ext cx="2400000" cy="1800000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46" y="2333670"/>
            <a:ext cx="2401083" cy="1800000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858408"/>
            <a:ext cx="2301504" cy="2160000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8" name="สี่เหลี่ยมผืนผ้า 27"/>
          <p:cNvSpPr/>
          <p:nvPr/>
        </p:nvSpPr>
        <p:spPr>
          <a:xfrm>
            <a:off x="517304" y="1716665"/>
            <a:ext cx="153035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533231" y="1748895"/>
            <a:ext cx="1812133" cy="5203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กิจกรรมพัฒนาวัด             พัฒนาคน (วัดเวฬุวัน)</a:t>
            </a:r>
            <a:endParaRPr lang="th-TH" sz="1600" b="1" dirty="0">
              <a:solidFill>
                <a:srgbClr val="0F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82" y="2269210"/>
            <a:ext cx="2398648" cy="1800000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93" y="4791876"/>
            <a:ext cx="2643845" cy="2160000"/>
          </a:xfrm>
          <a:prstGeom prst="ellipse">
            <a:avLst/>
          </a:prstGeom>
          <a:ln w="12700"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5591743" y="4175197"/>
            <a:ext cx="1581150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กิจกรรมพัฒนา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ถนน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หมู่บ้าน(ถนนหมู่ที่11)</a:t>
            </a:r>
            <a:endParaRPr lang="th-TH" sz="1600" b="1" dirty="0">
              <a:solidFill>
                <a:srgbClr val="0F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2984890" y="4273633"/>
            <a:ext cx="1581150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กิจกรรมยกย่องบุคคลต้นแบบ (วัดสุนทรา</a:t>
            </a:r>
            <a:r>
              <a:rPr lang="th-TH" sz="1600" b="1" dirty="0" err="1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วาส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1600" b="1" dirty="0">
              <a:solidFill>
                <a:srgbClr val="0F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04" y="4858408"/>
            <a:ext cx="2296073" cy="2160000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17670" y="7573741"/>
            <a:ext cx="2309018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กิจกรรมเดินรณรงค์ ต่อต้าน</a:t>
            </a:r>
            <a:r>
              <a:rPr lang="th-TH" sz="1600" b="1" dirty="0" err="1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ยาเสพติด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          (</a:t>
            </a:r>
            <a:r>
              <a:rPr lang="th-TH" sz="1600" b="1" dirty="0" err="1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รร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.อุดม</a:t>
            </a:r>
            <a:r>
              <a:rPr lang="th-TH" sz="1600" b="1" dirty="0" err="1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วิทยายน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1600" b="1" dirty="0">
              <a:solidFill>
                <a:srgbClr val="0F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4333907" y="6988966"/>
            <a:ext cx="1581150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กิจกรรมปลูกต้นไม้        (ที่ทำการ </a:t>
            </a:r>
            <a:r>
              <a:rPr lang="th-TH" sz="1600" b="1" dirty="0" err="1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อบต</a:t>
            </a:r>
            <a:r>
              <a:rPr lang="th-TH" sz="1600" b="1" dirty="0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1600" b="1" dirty="0" err="1" smtClean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ปันแต</a:t>
            </a:r>
            <a:r>
              <a:rPr lang="th-TH" sz="1600" b="1" dirty="0">
                <a:solidFill>
                  <a:srgbClr val="0F06BA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1600" b="1" dirty="0">
              <a:solidFill>
                <a:srgbClr val="0F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75" y="7573741"/>
            <a:ext cx="2401083" cy="1687217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8231234"/>
            <a:ext cx="2492003" cy="2160000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">
  <a:themeElements>
    <a:clrScheme name="มุม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ุ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114</TotalTime>
  <Words>136</Words>
  <Application>Microsoft Office PowerPoint</Application>
  <PresentationFormat>กำหนดเอง</PresentationFormat>
  <Paragraphs>16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มุม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14</cp:revision>
  <cp:lastPrinted>2023-05-30T08:15:15Z</cp:lastPrinted>
  <dcterms:created xsi:type="dcterms:W3CDTF">2023-05-26T03:28:18Z</dcterms:created>
  <dcterms:modified xsi:type="dcterms:W3CDTF">2023-05-30T08:15:42Z</dcterms:modified>
</cp:coreProperties>
</file>